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21599525" cy="2880042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" roundtripDataSignature="AMtx7mhMQc6XSDwR/MO7k17QntqsXWoQ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6" d="100"/>
          <a:sy n="26" d="100"/>
        </p:scale>
        <p:origin x="309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customschemas.google.com/relationships/presentationmetadata" Target="metadata"/><Relationship Id="rId10" Type="http://schemas.openxmlformats.org/officeDocument/2006/relationships/tableStyles" Target="tableStyles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1484967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7154843" y="26693734"/>
            <a:ext cx="7289840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15254665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1484968" y="1533362"/>
            <a:ext cx="18629590" cy="5566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1662960" y="7488788"/>
            <a:ext cx="18273605" cy="18629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1484967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7154843" y="26693734"/>
            <a:ext cx="7289840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15254665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5582345" y="11408172"/>
            <a:ext cx="24407029" cy="4657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3867447" y="6885771"/>
            <a:ext cx="24407029" cy="13702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1484967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7154843" y="26693734"/>
            <a:ext cx="7289840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15254665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619965" y="4713405"/>
            <a:ext cx="18359596" cy="10026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173"/>
              <a:buFont typeface="Calibri"/>
              <a:buNone/>
              <a:defRPr sz="1417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2699941" y="15126892"/>
            <a:ext cx="16199644" cy="6953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1pPr>
            <a:lvl2pPr lvl="1" algn="ctr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724"/>
              <a:buNone/>
              <a:defRPr sz="4724"/>
            </a:lvl2pPr>
            <a:lvl3pPr lvl="2" algn="ctr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3pPr>
            <a:lvl4pPr lvl="3" algn="ctr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/>
            </a:lvl4pPr>
            <a:lvl5pPr lvl="4" algn="ctr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/>
            </a:lvl5pPr>
            <a:lvl6pPr lvl="5" algn="ctr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/>
            </a:lvl6pPr>
            <a:lvl7pPr lvl="6" algn="ctr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/>
            </a:lvl7pPr>
            <a:lvl8pPr lvl="7" algn="ctr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/>
            </a:lvl8pPr>
            <a:lvl9pPr lvl="8" algn="ctr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1484967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7154843" y="26693734"/>
            <a:ext cx="7289840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5254665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1484968" y="1533362"/>
            <a:ext cx="18629590" cy="5566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1484968" y="7666780"/>
            <a:ext cx="18629590" cy="18273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1484967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7154843" y="26693734"/>
            <a:ext cx="7289840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15254665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1473719" y="7180114"/>
            <a:ext cx="18629590" cy="1198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173"/>
              <a:buFont typeface="Calibri"/>
              <a:buNone/>
              <a:defRPr sz="1417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1473719" y="19273626"/>
            <a:ext cx="18629590" cy="630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rgbClr val="888888"/>
              </a:buClr>
              <a:buSzPts val="4724"/>
              <a:buNone/>
              <a:defRPr sz="4724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rgbClr val="888888"/>
              </a:buClr>
              <a:buSzPts val="3780"/>
              <a:buNone/>
              <a:defRPr sz="378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rgbClr val="888888"/>
              </a:buClr>
              <a:buSzPts val="3780"/>
              <a:buNone/>
              <a:defRPr sz="378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rgbClr val="888888"/>
              </a:buClr>
              <a:buSzPts val="3780"/>
              <a:buNone/>
              <a:defRPr sz="378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rgbClr val="888888"/>
              </a:buClr>
              <a:buSzPts val="3780"/>
              <a:buNone/>
              <a:defRPr sz="378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rgbClr val="888888"/>
              </a:buClr>
              <a:buSzPts val="3780"/>
              <a:buNone/>
              <a:defRPr sz="378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rgbClr val="888888"/>
              </a:buClr>
              <a:buSzPts val="3780"/>
              <a:buNone/>
              <a:defRPr sz="378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1484967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7154843" y="26693734"/>
            <a:ext cx="7289840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15254665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1484968" y="1533362"/>
            <a:ext cx="18629590" cy="5566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1484967" y="7666780"/>
            <a:ext cx="9179798" cy="18273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10934760" y="7666780"/>
            <a:ext cx="9179798" cy="18273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1484967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7154843" y="26693734"/>
            <a:ext cx="7289840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15254665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1487781" y="1533362"/>
            <a:ext cx="18629590" cy="5566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1487783" y="7060106"/>
            <a:ext cx="9137610" cy="3460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1pPr>
            <a:lvl2pPr marL="914400" lvl="1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724"/>
              <a:buNone/>
              <a:defRPr sz="4724" b="1"/>
            </a:lvl2pPr>
            <a:lvl3pPr marL="1371600" lvl="2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3pPr>
            <a:lvl4pPr marL="1828800" lvl="3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 b="1"/>
            </a:lvl4pPr>
            <a:lvl5pPr marL="2286000" lvl="4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 b="1"/>
            </a:lvl5pPr>
            <a:lvl6pPr marL="2743200" lvl="5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 b="1"/>
            </a:lvl6pPr>
            <a:lvl7pPr marL="3200400" lvl="6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 b="1"/>
            </a:lvl7pPr>
            <a:lvl8pPr marL="3657600" lvl="7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 b="1"/>
            </a:lvl8pPr>
            <a:lvl9pPr marL="4114800" lvl="8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1487783" y="10520155"/>
            <a:ext cx="9137610" cy="15473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10934761" y="7060106"/>
            <a:ext cx="9182611" cy="3460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1pPr>
            <a:lvl2pPr marL="914400" lvl="1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724"/>
              <a:buNone/>
              <a:defRPr sz="4724" b="1"/>
            </a:lvl2pPr>
            <a:lvl3pPr marL="1371600" lvl="2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3pPr>
            <a:lvl4pPr marL="1828800" lvl="3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 b="1"/>
            </a:lvl4pPr>
            <a:lvl5pPr marL="2286000" lvl="4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 b="1"/>
            </a:lvl5pPr>
            <a:lvl6pPr marL="2743200" lvl="5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 b="1"/>
            </a:lvl6pPr>
            <a:lvl7pPr marL="3200400" lvl="6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 b="1"/>
            </a:lvl7pPr>
            <a:lvl8pPr marL="3657600" lvl="7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 b="1"/>
            </a:lvl8pPr>
            <a:lvl9pPr marL="4114800" lvl="8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10934761" y="10520155"/>
            <a:ext cx="9182611" cy="15473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1484967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7154843" y="26693734"/>
            <a:ext cx="7289840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15254665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1484968" y="1533362"/>
            <a:ext cx="18629590" cy="5566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1484967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7154843" y="26693734"/>
            <a:ext cx="7289840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15254665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1487781" y="1920028"/>
            <a:ext cx="6966409" cy="672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59"/>
              <a:buFont typeface="Calibri"/>
              <a:buNone/>
              <a:defRPr sz="755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9182611" y="4146734"/>
            <a:ext cx="10934760" cy="2046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708596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7559"/>
              <a:buChar char="•"/>
              <a:defRPr sz="7558"/>
            </a:lvl1pPr>
            <a:lvl2pPr marL="914400" lvl="1" indent="-648589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6614"/>
              <a:buChar char="•"/>
              <a:defRPr sz="6614"/>
            </a:lvl2pPr>
            <a:lvl3pPr marL="1371600" lvl="2" indent="-588581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5669"/>
              <a:buChar char="•"/>
              <a:defRPr sz="5669"/>
            </a:lvl3pPr>
            <a:lvl4pPr marL="1828800" lvl="3" indent="-528574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724"/>
              <a:buChar char="•"/>
              <a:defRPr sz="4724"/>
            </a:lvl4pPr>
            <a:lvl5pPr marL="2286000" lvl="4" indent="-528573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724"/>
              <a:buChar char="•"/>
              <a:defRPr sz="4724"/>
            </a:lvl5pPr>
            <a:lvl6pPr marL="2743200" lvl="5" indent="-528573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724"/>
              <a:buChar char="•"/>
              <a:defRPr sz="4724"/>
            </a:lvl6pPr>
            <a:lvl7pPr marL="3200400" lvl="6" indent="-528573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724"/>
              <a:buChar char="•"/>
              <a:defRPr sz="4724"/>
            </a:lvl7pPr>
            <a:lvl8pPr marL="3657600" lvl="7" indent="-528573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724"/>
              <a:buChar char="•"/>
              <a:defRPr sz="4724"/>
            </a:lvl8pPr>
            <a:lvl9pPr marL="4114800" lvl="8" indent="-528573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724"/>
              <a:buChar char="•"/>
              <a:defRPr sz="4724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1487781" y="8640127"/>
            <a:ext cx="6966409" cy="1600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/>
            </a:lvl1pPr>
            <a:lvl2pPr marL="914400" lvl="1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3307"/>
            </a:lvl2pPr>
            <a:lvl3pPr marL="1371600" lvl="2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835"/>
              <a:buNone/>
              <a:defRPr sz="2835"/>
            </a:lvl3pPr>
            <a:lvl4pPr marL="1828800" lvl="3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362"/>
              <a:buNone/>
              <a:defRPr sz="2362"/>
            </a:lvl4pPr>
            <a:lvl5pPr marL="2286000" lvl="4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362"/>
              <a:buNone/>
              <a:defRPr sz="2362"/>
            </a:lvl5pPr>
            <a:lvl6pPr marL="2743200" lvl="5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362"/>
              <a:buNone/>
              <a:defRPr sz="2362"/>
            </a:lvl6pPr>
            <a:lvl7pPr marL="3200400" lvl="6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362"/>
              <a:buNone/>
              <a:defRPr sz="2362"/>
            </a:lvl7pPr>
            <a:lvl8pPr marL="3657600" lvl="7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362"/>
              <a:buNone/>
              <a:defRPr sz="2362"/>
            </a:lvl8pPr>
            <a:lvl9pPr marL="4114800" lvl="8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362"/>
              <a:buNone/>
              <a:defRPr sz="2362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1484967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7154843" y="26693734"/>
            <a:ext cx="7289840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15254665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487781" y="1920028"/>
            <a:ext cx="6966409" cy="672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59"/>
              <a:buFont typeface="Calibri"/>
              <a:buNone/>
              <a:defRPr sz="755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9182611" y="4146734"/>
            <a:ext cx="10934760" cy="2046696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1487781" y="8640127"/>
            <a:ext cx="6966409" cy="1600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/>
            </a:lvl1pPr>
            <a:lvl2pPr marL="914400" lvl="1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3307"/>
            </a:lvl2pPr>
            <a:lvl3pPr marL="1371600" lvl="2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835"/>
              <a:buNone/>
              <a:defRPr sz="2835"/>
            </a:lvl3pPr>
            <a:lvl4pPr marL="1828800" lvl="3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362"/>
              <a:buNone/>
              <a:defRPr sz="2362"/>
            </a:lvl4pPr>
            <a:lvl5pPr marL="2286000" lvl="4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362"/>
              <a:buNone/>
              <a:defRPr sz="2362"/>
            </a:lvl5pPr>
            <a:lvl6pPr marL="2743200" lvl="5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362"/>
              <a:buNone/>
              <a:defRPr sz="2362"/>
            </a:lvl6pPr>
            <a:lvl7pPr marL="3200400" lvl="6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362"/>
              <a:buNone/>
              <a:defRPr sz="2362"/>
            </a:lvl7pPr>
            <a:lvl8pPr marL="3657600" lvl="7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362"/>
              <a:buNone/>
              <a:defRPr sz="2362"/>
            </a:lvl8pPr>
            <a:lvl9pPr marL="4114800" lvl="8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362"/>
              <a:buNone/>
              <a:defRPr sz="2362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1484967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7154843" y="26693734"/>
            <a:ext cx="7289840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15254665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1484968" y="1533362"/>
            <a:ext cx="18629590" cy="5566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394"/>
              <a:buFont typeface="Calibri"/>
              <a:buNone/>
              <a:defRPr sz="103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1484968" y="7666780"/>
            <a:ext cx="18629590" cy="18273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648589" algn="l" rtl="0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6614"/>
              <a:buFont typeface="Arial"/>
              <a:buChar char="•"/>
              <a:defRPr sz="66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88581" algn="l" rtl="0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5669"/>
              <a:buFont typeface="Arial"/>
              <a:buChar char="•"/>
              <a:defRPr sz="56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28574" algn="l" rtl="0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724"/>
              <a:buFont typeface="Arial"/>
              <a:buChar char="•"/>
              <a:defRPr sz="47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98602" algn="l" rtl="0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252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98601" algn="l" rtl="0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252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98601" algn="l" rtl="0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252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98601" algn="l" rtl="0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252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98601" algn="l" rtl="0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252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98602" algn="l" rtl="0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252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1484967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7154843" y="26693734"/>
            <a:ext cx="7289840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5254665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" y="1545"/>
            <a:ext cx="21599522" cy="2879733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1143000" y="2527696"/>
            <a:ext cx="190119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200" b="0" i="0" u="none" strike="noStrike" cap="none" dirty="0">
                <a:solidFill>
                  <a:srgbClr val="002F6C"/>
                </a:solidFill>
                <a:latin typeface="Calibri"/>
                <a:ea typeface="Calibri"/>
                <a:cs typeface="Calibri"/>
                <a:sym typeface="Calibri"/>
              </a:rPr>
              <a:t>TITULO</a:t>
            </a:r>
            <a:endParaRPr sz="7200" dirty="0">
              <a:solidFill>
                <a:srgbClr val="002F6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142999" y="3815835"/>
            <a:ext cx="1931352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dirty="0">
                <a:solidFill>
                  <a:srgbClr val="D6001C"/>
                </a:solidFill>
                <a:latin typeface="Calibri"/>
                <a:ea typeface="Calibri"/>
                <a:cs typeface="Calibri"/>
                <a:sym typeface="Calibri"/>
              </a:rPr>
              <a:t>AUTORES</a:t>
            </a:r>
            <a:endParaRPr sz="3200" dirty="0">
              <a:solidFill>
                <a:srgbClr val="D600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457200" y="4488380"/>
            <a:ext cx="5905500" cy="9161621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10226675" y="8071307"/>
            <a:ext cx="102298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IOIOIOIO IOIOI IOIIIO IOI IIO O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457200" y="14400212"/>
            <a:ext cx="5905500" cy="10584377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87;p1">
            <a:extLst>
              <a:ext uri="{FF2B5EF4-FFF2-40B4-BE49-F238E27FC236}">
                <a16:creationId xmlns:a16="http://schemas.microsoft.com/office/drawing/2014/main" id="{03107760-B240-42EC-BAB0-EB242BC4E30F}"/>
              </a:ext>
            </a:extLst>
          </p:cNvPr>
          <p:cNvSpPr/>
          <p:nvPr/>
        </p:nvSpPr>
        <p:spPr>
          <a:xfrm flipH="1">
            <a:off x="6797941" y="4488380"/>
            <a:ext cx="7200900" cy="2034380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87;p1">
            <a:extLst>
              <a:ext uri="{FF2B5EF4-FFF2-40B4-BE49-F238E27FC236}">
                <a16:creationId xmlns:a16="http://schemas.microsoft.com/office/drawing/2014/main" id="{EB77103B-3514-4358-BB2E-120FD6B8E315}"/>
              </a:ext>
            </a:extLst>
          </p:cNvPr>
          <p:cNvSpPr/>
          <p:nvPr/>
        </p:nvSpPr>
        <p:spPr>
          <a:xfrm>
            <a:off x="14434082" y="4488380"/>
            <a:ext cx="2240754" cy="1509502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87;p1">
            <a:extLst>
              <a:ext uri="{FF2B5EF4-FFF2-40B4-BE49-F238E27FC236}">
                <a16:creationId xmlns:a16="http://schemas.microsoft.com/office/drawing/2014/main" id="{8123EAE9-0D36-454A-BCAA-90360777D72A}"/>
              </a:ext>
            </a:extLst>
          </p:cNvPr>
          <p:cNvSpPr/>
          <p:nvPr/>
        </p:nvSpPr>
        <p:spPr>
          <a:xfrm>
            <a:off x="17110076" y="4488380"/>
            <a:ext cx="2240754" cy="1509502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91;p1">
            <a:extLst>
              <a:ext uri="{FF2B5EF4-FFF2-40B4-BE49-F238E27FC236}">
                <a16:creationId xmlns:a16="http://schemas.microsoft.com/office/drawing/2014/main" id="{16FF4DD1-3721-4658-B062-D85289C6E4AE}"/>
              </a:ext>
            </a:extLst>
          </p:cNvPr>
          <p:cNvSpPr/>
          <p:nvPr/>
        </p:nvSpPr>
        <p:spPr>
          <a:xfrm>
            <a:off x="14434082" y="19964400"/>
            <a:ext cx="4916748" cy="498725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86;p1">
            <a:extLst>
              <a:ext uri="{FF2B5EF4-FFF2-40B4-BE49-F238E27FC236}">
                <a16:creationId xmlns:a16="http://schemas.microsoft.com/office/drawing/2014/main" id="{A5D97878-8B27-4FFF-A80D-74A5CE39AF8C}"/>
              </a:ext>
            </a:extLst>
          </p:cNvPr>
          <p:cNvSpPr txBox="1"/>
          <p:nvPr/>
        </p:nvSpPr>
        <p:spPr>
          <a:xfrm>
            <a:off x="457201" y="4488380"/>
            <a:ext cx="59055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(1)</a:t>
            </a:r>
            <a:endParaRPr sz="2000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86;p1">
            <a:extLst>
              <a:ext uri="{FF2B5EF4-FFF2-40B4-BE49-F238E27FC236}">
                <a16:creationId xmlns:a16="http://schemas.microsoft.com/office/drawing/2014/main" id="{CAD54ED6-7825-4BF9-9CE5-5D1443CAB414}"/>
              </a:ext>
            </a:extLst>
          </p:cNvPr>
          <p:cNvSpPr txBox="1"/>
          <p:nvPr/>
        </p:nvSpPr>
        <p:spPr>
          <a:xfrm>
            <a:off x="457200" y="14400211"/>
            <a:ext cx="59055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(2)</a:t>
            </a:r>
            <a:endParaRPr sz="2000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86;p1">
            <a:extLst>
              <a:ext uri="{FF2B5EF4-FFF2-40B4-BE49-F238E27FC236}">
                <a16:creationId xmlns:a16="http://schemas.microsoft.com/office/drawing/2014/main" id="{821F7CE7-0BF0-4A3F-ADE0-A747A6A1CAE5}"/>
              </a:ext>
            </a:extLst>
          </p:cNvPr>
          <p:cNvSpPr txBox="1"/>
          <p:nvPr/>
        </p:nvSpPr>
        <p:spPr>
          <a:xfrm>
            <a:off x="7422887" y="4488380"/>
            <a:ext cx="59055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(3)</a:t>
            </a:r>
            <a:endParaRPr sz="2000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86;p1">
            <a:extLst>
              <a:ext uri="{FF2B5EF4-FFF2-40B4-BE49-F238E27FC236}">
                <a16:creationId xmlns:a16="http://schemas.microsoft.com/office/drawing/2014/main" id="{C9642C44-8AAE-44CA-8B68-6054D4C1938B}"/>
              </a:ext>
            </a:extLst>
          </p:cNvPr>
          <p:cNvSpPr txBox="1"/>
          <p:nvPr/>
        </p:nvSpPr>
        <p:spPr>
          <a:xfrm>
            <a:off x="14530385" y="4581536"/>
            <a:ext cx="214445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(4)</a:t>
            </a:r>
            <a:endParaRPr sz="2000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86;p1">
            <a:extLst>
              <a:ext uri="{FF2B5EF4-FFF2-40B4-BE49-F238E27FC236}">
                <a16:creationId xmlns:a16="http://schemas.microsoft.com/office/drawing/2014/main" id="{96144544-AE2A-4F49-942C-BB4DD2F76ABB}"/>
              </a:ext>
            </a:extLst>
          </p:cNvPr>
          <p:cNvSpPr txBox="1"/>
          <p:nvPr/>
        </p:nvSpPr>
        <p:spPr>
          <a:xfrm>
            <a:off x="17158227" y="4488379"/>
            <a:ext cx="214445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(5)</a:t>
            </a:r>
            <a:endParaRPr sz="2000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86;p1">
            <a:extLst>
              <a:ext uri="{FF2B5EF4-FFF2-40B4-BE49-F238E27FC236}">
                <a16:creationId xmlns:a16="http://schemas.microsoft.com/office/drawing/2014/main" id="{F3E3F559-5C73-456E-BC0A-299B47544460}"/>
              </a:ext>
            </a:extLst>
          </p:cNvPr>
          <p:cNvSpPr txBox="1"/>
          <p:nvPr/>
        </p:nvSpPr>
        <p:spPr>
          <a:xfrm>
            <a:off x="14434081" y="19964400"/>
            <a:ext cx="491674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(6)</a:t>
            </a:r>
            <a:endParaRPr sz="2000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26</Words>
  <Application>Microsoft Office PowerPoint</Application>
  <PresentationFormat>Personalizado</PresentationFormat>
  <Paragraphs>9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Victoria Torres Ferrer</dc:creator>
  <cp:lastModifiedBy>Maria Victoria Torres Ferrer</cp:lastModifiedBy>
  <cp:revision>5</cp:revision>
  <dcterms:created xsi:type="dcterms:W3CDTF">2022-10-14T11:43:52Z</dcterms:created>
  <dcterms:modified xsi:type="dcterms:W3CDTF">2023-08-18T15:38:56Z</dcterms:modified>
</cp:coreProperties>
</file>